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91" r:id="rId4"/>
    <p:sldId id="262" r:id="rId5"/>
    <p:sldId id="269" r:id="rId6"/>
    <p:sldId id="292" r:id="rId7"/>
    <p:sldId id="272" r:id="rId8"/>
    <p:sldId id="28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FF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8CC6D3-F69D-4438-98C7-47FE93F1C0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06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E17F20-5BB1-4681-B30A-A8D71993DC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2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C4F8F-712D-4475-AA4E-57C14508194D}" type="slidenum">
              <a:rPr lang="en-US"/>
              <a:pPr/>
              <a:t>1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58191F-BC23-420A-9528-DACCB8A249EA}" type="slidenum">
              <a:rPr lang="en-US"/>
              <a:pPr/>
              <a:t>2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BCA213-34B3-4323-AAFE-520B689FC1C5}" type="slidenum">
              <a:rPr lang="en-US"/>
              <a:pPr/>
              <a:t>4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6EE29-B761-4219-B591-7FB58DCB9AA2}" type="slidenum">
              <a:rPr lang="en-US"/>
              <a:pPr/>
              <a:t>5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1B579-F528-4FB7-B4AC-1A319A48D556}" type="slidenum">
              <a:rPr lang="en-US"/>
              <a:pPr/>
              <a:t>7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A46F6-B16A-4E6C-8106-B418D774DE04}" type="slidenum">
              <a:rPr lang="en-US"/>
              <a:pPr/>
              <a:t>8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Even though his plays are an attempt to recreate real life, there are some devices Shakespeare used that aren’t all that real </a:t>
            </a:r>
          </a:p>
          <a:p>
            <a:r>
              <a:rPr lang="en-US"/>
              <a:t>Reference Scary Movie type movies - “don’t go up the stairs” / “the bad guy’s in the attic and we know that, but the characters in the movie don’t”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42028-FAF6-4829-977A-4EB7577AF0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683D8-67AA-4E10-B0F4-9420098310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F46C0-3DC6-4A8D-AEDF-75873EDD83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3BF0058-74B6-498F-9E51-715DCC08B4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F411EEA-12ED-4D90-9783-539456285D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7EFAE5-D75E-4527-A620-CD03A2CBA7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B54AD-AE51-4B54-9421-90DF42C715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72DB0-EF82-4A6C-BCEF-F23C4E5C96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BC7DA-8B70-49B0-8761-18D880585F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9AB45-18F9-43EF-AF95-49F50EB45F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2D781-EB70-4144-923A-4F50EB9E51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9921B-597B-4D09-B040-E5B3DC814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C93D0-44D6-4BF3-BAA5-EC017F778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E39BE-3075-4A34-BB68-394535145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EA5929-56FC-4CF5-9458-3E52F5B9629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838200"/>
            <a:ext cx="7772400" cy="1470025"/>
          </a:xfrm>
        </p:spPr>
        <p:txBody>
          <a:bodyPr/>
          <a:lstStyle/>
          <a:p>
            <a:pPr algn="l"/>
            <a:r>
              <a:rPr lang="en-US" sz="5400"/>
              <a:t>Welcome to the </a:t>
            </a:r>
            <a:br>
              <a:rPr lang="en-US" sz="5400"/>
            </a:br>
            <a:r>
              <a:rPr lang="en-US" sz="5400"/>
              <a:t>Wonderful World</a:t>
            </a:r>
            <a:br>
              <a:rPr lang="en-US" sz="5400"/>
            </a:br>
            <a:r>
              <a:rPr lang="en-US" sz="5400"/>
              <a:t>of Shakespeare!!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953000"/>
            <a:ext cx="6400800" cy="1752600"/>
          </a:xfrm>
        </p:spPr>
        <p:txBody>
          <a:bodyPr/>
          <a:lstStyle/>
          <a:p>
            <a:pPr algn="l"/>
            <a:endParaRPr lang="en-US" dirty="0"/>
          </a:p>
        </p:txBody>
      </p:sp>
      <p:pic>
        <p:nvPicPr>
          <p:cNvPr id="2052" name="Picture 4" descr="shakespear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8600"/>
            <a:ext cx="3178175" cy="6324600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027363" y="3879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Shakespeare’s England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000" dirty="0"/>
              <a:t>Lived in England during the Renaissance</a:t>
            </a:r>
          </a:p>
          <a:p>
            <a:pPr lvl="1">
              <a:lnSpc>
                <a:spcPct val="90000"/>
              </a:lnSpc>
            </a:pPr>
            <a:r>
              <a:rPr lang="en-US" sz="4000" dirty="0"/>
              <a:t>Renaissance:  focused on individual human achievement and life here on earth</a:t>
            </a:r>
          </a:p>
          <a:p>
            <a:pPr lvl="2">
              <a:lnSpc>
                <a:spcPct val="90000"/>
              </a:lnSpc>
            </a:pPr>
            <a:r>
              <a:rPr lang="en-US" sz="4000" dirty="0"/>
              <a:t>Science, Geography, Commerce, Philosophy, the Arts</a:t>
            </a:r>
          </a:p>
          <a:p>
            <a:pPr>
              <a:lnSpc>
                <a:spcPct val="90000"/>
              </a:lnSpc>
            </a:pPr>
            <a:r>
              <a:rPr lang="en-US" sz="4000" dirty="0"/>
              <a:t>By 1564 (the year Shakespeare was born), England embraced the spirit of the Renaissance</a:t>
            </a:r>
          </a:p>
        </p:txBody>
      </p:sp>
      <p:pic>
        <p:nvPicPr>
          <p:cNvPr id="4101" name="Picture 5" descr="renaissance-head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14588" y="1600200"/>
            <a:ext cx="4313237" cy="21859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Shakespeare, </a:t>
            </a:r>
            <a:r>
              <a:rPr lang="en-US" dirty="0"/>
              <a:t>the Man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1564 - Shakespeare’s birth</a:t>
            </a:r>
          </a:p>
          <a:p>
            <a:r>
              <a:rPr lang="en-US" sz="2800"/>
              <a:t>1582 - Shakespeare got married</a:t>
            </a:r>
          </a:p>
          <a:p>
            <a:r>
              <a:rPr lang="en-US" sz="2800"/>
              <a:t>1593 - Shakespeare’s first publication</a:t>
            </a:r>
          </a:p>
          <a:p>
            <a:r>
              <a:rPr lang="en-US" sz="2800"/>
              <a:t>1616 - Shakespeare’s death</a:t>
            </a:r>
          </a:p>
        </p:txBody>
      </p:sp>
      <p:pic>
        <p:nvPicPr>
          <p:cNvPr id="134149" name="Picture 5" descr="Untitled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15975" y="1600200"/>
            <a:ext cx="3319463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Shakespeare’s Theater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Shakespeare’s plays </a:t>
            </a:r>
            <a:r>
              <a:rPr lang="en-US" dirty="0" smtClean="0"/>
              <a:t>offered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-</a:t>
            </a:r>
            <a:r>
              <a:rPr lang="en-US" dirty="0" smtClean="0"/>
              <a:t>Powerful </a:t>
            </a:r>
            <a:r>
              <a:rPr lang="en-US" dirty="0"/>
              <a:t>speeches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Fancy sword fights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Humor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</a:t>
            </a:r>
            <a:r>
              <a:rPr lang="en-US" dirty="0" smtClean="0"/>
              <a:t>upernatural </a:t>
            </a:r>
            <a:r>
              <a:rPr lang="en-US" dirty="0"/>
              <a:t>events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</a:t>
            </a:r>
            <a:r>
              <a:rPr lang="en-US" dirty="0" smtClean="0"/>
              <a:t>bservations </a:t>
            </a:r>
            <a:r>
              <a:rPr lang="en-US" dirty="0"/>
              <a:t>about                     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human nature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Relationships with </a:t>
            </a:r>
            <a:r>
              <a:rPr lang="en-US" dirty="0" smtClean="0"/>
              <a:t>major issues</a:t>
            </a:r>
            <a:r>
              <a:rPr lang="en-US" dirty="0"/>
              <a:t>!</a:t>
            </a:r>
          </a:p>
        </p:txBody>
      </p:sp>
      <p:pic>
        <p:nvPicPr>
          <p:cNvPr id="9220" name="Picture 4" descr="the-weird-sist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362200"/>
            <a:ext cx="2971800" cy="2405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Shakespeare’s Legacy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/>
              <a:t>Why do we still read Shakespeare’s works 400 years later?</a:t>
            </a:r>
          </a:p>
          <a:p>
            <a:r>
              <a:rPr lang="en-US" sz="2400" dirty="0"/>
              <a:t>H</a:t>
            </a:r>
            <a:r>
              <a:rPr lang="en-US" sz="2400" dirty="0" smtClean="0"/>
              <a:t>e </a:t>
            </a:r>
            <a:r>
              <a:rPr lang="en-US" sz="2400" dirty="0"/>
              <a:t>knew what he was doing</a:t>
            </a:r>
          </a:p>
          <a:p>
            <a:pPr lvl="1"/>
            <a:r>
              <a:rPr lang="en-US" sz="2000" dirty="0"/>
              <a:t>How to get an audience interested</a:t>
            </a:r>
          </a:p>
          <a:p>
            <a:pPr lvl="1"/>
            <a:r>
              <a:rPr lang="en-US" sz="2000" dirty="0"/>
              <a:t>How to make an exciting scene</a:t>
            </a:r>
          </a:p>
          <a:p>
            <a:pPr lvl="1"/>
            <a:r>
              <a:rPr lang="en-US" sz="2000" dirty="0"/>
              <a:t>How to show what people are really like under pressure.</a:t>
            </a:r>
          </a:p>
        </p:txBody>
      </p:sp>
      <p:pic>
        <p:nvPicPr>
          <p:cNvPr id="21509" name="Picture 5" descr="reading shakespear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75263" y="1600200"/>
            <a:ext cx="2782887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Drama…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 The form of literature known as plays; but drama also refers to the type of serious play that is often concerned with the leading character’s relationship to society.</a:t>
            </a:r>
          </a:p>
        </p:txBody>
      </p:sp>
      <p:pic>
        <p:nvPicPr>
          <p:cNvPr id="136197" name="Picture 5" descr="Untitled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40313" y="1600200"/>
            <a:ext cx="3254375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Shakespearean </a:t>
            </a:r>
            <a:r>
              <a:rPr lang="en-US" dirty="0" smtClean="0"/>
              <a:t>Tragedy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4000" b="1" dirty="0">
                <a:latin typeface="Chiller" pitchFamily="82" charset="0"/>
              </a:rPr>
              <a:t>TRAGEDY</a:t>
            </a:r>
            <a:r>
              <a:rPr lang="en-US" sz="4000" dirty="0"/>
              <a:t>:  A work in which a series of actions leads to the downfall of the main character(s), or </a:t>
            </a:r>
            <a:r>
              <a:rPr lang="en-US" sz="4000" b="1" dirty="0"/>
              <a:t>tragic hero(</a:t>
            </a:r>
            <a:r>
              <a:rPr lang="en-US" sz="4000" b="1" dirty="0" err="1"/>
              <a:t>es</a:t>
            </a:r>
            <a:r>
              <a:rPr lang="en-US" sz="4000" b="1" dirty="0" smtClean="0"/>
              <a:t>)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24580" name="Picture 4" descr="traged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905000"/>
            <a:ext cx="280035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Shakespearean Drama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400" b="1" u="sng"/>
              <a:t>Dramatic Irony</a:t>
            </a:r>
            <a:r>
              <a:rPr lang="en-US" sz="2400"/>
              <a:t> is a contrast between what the audience knows and what the characters know.  We, as the audience, have a better understanding of the action than the characters do in the play.</a:t>
            </a:r>
          </a:p>
          <a:p>
            <a:pPr>
              <a:buFontTx/>
              <a:buNone/>
            </a:pPr>
            <a:endParaRPr lang="en-US" sz="2400"/>
          </a:p>
        </p:txBody>
      </p:sp>
      <p:pic>
        <p:nvPicPr>
          <p:cNvPr id="40965" name="Picture 5" descr="scarymoviedvdcov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16500" y="1600200"/>
            <a:ext cx="3300413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2004:Templates:Presentations:Designs:Sparkles</Template>
  <TotalTime>565</TotalTime>
  <Words>297</Words>
  <Application>Microsoft Office PowerPoint</Application>
  <PresentationFormat>On-screen Show (4:3)</PresentationFormat>
  <Paragraphs>40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Welcome to the  Wonderful World of Shakespeare!!</vt:lpstr>
      <vt:lpstr>Shakespeare’s England</vt:lpstr>
      <vt:lpstr>Shakespeare, the Man</vt:lpstr>
      <vt:lpstr>Shakespeare’s Theater</vt:lpstr>
      <vt:lpstr>Shakespeare’s Legacy</vt:lpstr>
      <vt:lpstr>Drama…</vt:lpstr>
      <vt:lpstr>Shakespearean Tragedy</vt:lpstr>
      <vt:lpstr>Shakespearean Drama</vt:lpstr>
    </vt:vector>
  </TitlesOfParts>
  <Company>Ripley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Shakespeare’s World</dc:title>
  <dc:creator>Kathlene Meyer</dc:creator>
  <cp:lastModifiedBy>Nadja</cp:lastModifiedBy>
  <cp:revision>20</cp:revision>
  <dcterms:created xsi:type="dcterms:W3CDTF">2006-11-13T02:55:29Z</dcterms:created>
  <dcterms:modified xsi:type="dcterms:W3CDTF">2011-04-06T20:14:11Z</dcterms:modified>
</cp:coreProperties>
</file>